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19202400" cy="27157363"/>
  <p:notesSz cx="6858000" cy="9144000"/>
  <p:embeddedFontLst>
    <p:embeddedFont>
      <p:font typeface="Kalameh" panose="020B0604020202020204" charset="-78"/>
      <p:regular r:id="rId4"/>
      <p:bold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2225192" rtl="0" eaLnBrk="1" latinLnBrk="0" hangingPunct="1">
      <a:defRPr sz="4380" kern="1200">
        <a:solidFill>
          <a:schemeClr val="tx1"/>
        </a:solidFill>
        <a:latin typeface="+mn-lt"/>
        <a:ea typeface="+mn-ea"/>
        <a:cs typeface="+mn-cs"/>
      </a:defRPr>
    </a:lvl1pPr>
    <a:lvl2pPr marL="1112596" algn="l" defTabSz="2225192" rtl="0" eaLnBrk="1" latinLnBrk="0" hangingPunct="1">
      <a:defRPr sz="4380" kern="1200">
        <a:solidFill>
          <a:schemeClr val="tx1"/>
        </a:solidFill>
        <a:latin typeface="+mn-lt"/>
        <a:ea typeface="+mn-ea"/>
        <a:cs typeface="+mn-cs"/>
      </a:defRPr>
    </a:lvl2pPr>
    <a:lvl3pPr marL="2225192" algn="l" defTabSz="2225192" rtl="0" eaLnBrk="1" latinLnBrk="0" hangingPunct="1">
      <a:defRPr sz="4380" kern="1200">
        <a:solidFill>
          <a:schemeClr val="tx1"/>
        </a:solidFill>
        <a:latin typeface="+mn-lt"/>
        <a:ea typeface="+mn-ea"/>
        <a:cs typeface="+mn-cs"/>
      </a:defRPr>
    </a:lvl3pPr>
    <a:lvl4pPr marL="3337789" algn="l" defTabSz="2225192" rtl="0" eaLnBrk="1" latinLnBrk="0" hangingPunct="1">
      <a:defRPr sz="4380" kern="1200">
        <a:solidFill>
          <a:schemeClr val="tx1"/>
        </a:solidFill>
        <a:latin typeface="+mn-lt"/>
        <a:ea typeface="+mn-ea"/>
        <a:cs typeface="+mn-cs"/>
      </a:defRPr>
    </a:lvl4pPr>
    <a:lvl5pPr marL="4450385" algn="l" defTabSz="2225192" rtl="0" eaLnBrk="1" latinLnBrk="0" hangingPunct="1">
      <a:defRPr sz="4380" kern="1200">
        <a:solidFill>
          <a:schemeClr val="tx1"/>
        </a:solidFill>
        <a:latin typeface="+mn-lt"/>
        <a:ea typeface="+mn-ea"/>
        <a:cs typeface="+mn-cs"/>
      </a:defRPr>
    </a:lvl5pPr>
    <a:lvl6pPr marL="5562981" algn="l" defTabSz="2225192" rtl="0" eaLnBrk="1" latinLnBrk="0" hangingPunct="1">
      <a:defRPr sz="4380" kern="1200">
        <a:solidFill>
          <a:schemeClr val="tx1"/>
        </a:solidFill>
        <a:latin typeface="+mn-lt"/>
        <a:ea typeface="+mn-ea"/>
        <a:cs typeface="+mn-cs"/>
      </a:defRPr>
    </a:lvl6pPr>
    <a:lvl7pPr marL="6675577" algn="l" defTabSz="2225192" rtl="0" eaLnBrk="1" latinLnBrk="0" hangingPunct="1">
      <a:defRPr sz="4380" kern="1200">
        <a:solidFill>
          <a:schemeClr val="tx1"/>
        </a:solidFill>
        <a:latin typeface="+mn-lt"/>
        <a:ea typeface="+mn-ea"/>
        <a:cs typeface="+mn-cs"/>
      </a:defRPr>
    </a:lvl7pPr>
    <a:lvl8pPr marL="7788173" algn="l" defTabSz="2225192" rtl="0" eaLnBrk="1" latinLnBrk="0" hangingPunct="1">
      <a:defRPr sz="4380" kern="1200">
        <a:solidFill>
          <a:schemeClr val="tx1"/>
        </a:solidFill>
        <a:latin typeface="+mn-lt"/>
        <a:ea typeface="+mn-ea"/>
        <a:cs typeface="+mn-cs"/>
      </a:defRPr>
    </a:lvl8pPr>
    <a:lvl9pPr marL="8900770" algn="l" defTabSz="2225192" rtl="0" eaLnBrk="1" latinLnBrk="0" hangingPunct="1">
      <a:defRPr sz="43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26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70E8D-9E69-4489-B5B4-82C66A6A95F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C19B9-C8A2-4796-A6EA-3D8800AA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0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19B9-C8A2-4796-A6EA-3D8800AAF0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80" y="4444505"/>
            <a:ext cx="16322040" cy="9454786"/>
          </a:xfrm>
        </p:spPr>
        <p:txBody>
          <a:bodyPr anchor="b"/>
          <a:lstStyle>
            <a:lvl1pPr algn="ctr">
              <a:defRPr sz="1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14263904"/>
            <a:ext cx="14401800" cy="6556741"/>
          </a:xfrm>
        </p:spPr>
        <p:txBody>
          <a:bodyPr/>
          <a:lstStyle>
            <a:lvl1pPr marL="0" indent="0" algn="ctr">
              <a:buNone/>
              <a:defRPr sz="5040"/>
            </a:lvl1pPr>
            <a:lvl2pPr marL="960120" indent="0" algn="ctr">
              <a:buNone/>
              <a:defRPr sz="4200"/>
            </a:lvl2pPr>
            <a:lvl3pPr marL="1920240" indent="0" algn="ctr">
              <a:buNone/>
              <a:defRPr sz="3780"/>
            </a:lvl3pPr>
            <a:lvl4pPr marL="2880360" indent="0" algn="ctr">
              <a:buNone/>
              <a:defRPr sz="3360"/>
            </a:lvl4pPr>
            <a:lvl5pPr marL="3840480" indent="0" algn="ctr">
              <a:buNone/>
              <a:defRPr sz="3360"/>
            </a:lvl5pPr>
            <a:lvl6pPr marL="4800600" indent="0" algn="ctr">
              <a:buNone/>
              <a:defRPr sz="3360"/>
            </a:lvl6pPr>
            <a:lvl7pPr marL="5760720" indent="0" algn="ctr">
              <a:buNone/>
              <a:defRPr sz="3360"/>
            </a:lvl7pPr>
            <a:lvl8pPr marL="6720840" indent="0" algn="ctr">
              <a:buNone/>
              <a:defRPr sz="3360"/>
            </a:lvl8pPr>
            <a:lvl9pPr marL="7680960" indent="0" algn="ctr">
              <a:buNone/>
              <a:defRPr sz="3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1CA4-614D-467A-ABFC-A23B19356A1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17AB-7236-4405-BBB1-E0B4529E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6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1CA4-614D-467A-ABFC-A23B19356A1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17AB-7236-4405-BBB1-E0B4529E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7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741718" y="1445878"/>
            <a:ext cx="4140518" cy="230146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166" y="1445878"/>
            <a:ext cx="12181523" cy="2301461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1CA4-614D-467A-ABFC-A23B19356A1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17AB-7236-4405-BBB1-E0B4529E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1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1CA4-614D-467A-ABFC-A23B19356A1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17AB-7236-4405-BBB1-E0B4529E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8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165" y="6770489"/>
            <a:ext cx="16562070" cy="11296707"/>
          </a:xfrm>
        </p:spPr>
        <p:txBody>
          <a:bodyPr anchor="b"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165" y="18174067"/>
            <a:ext cx="16562070" cy="5940671"/>
          </a:xfrm>
        </p:spPr>
        <p:txBody>
          <a:bodyPr/>
          <a:lstStyle>
            <a:lvl1pPr marL="0" indent="0">
              <a:buNone/>
              <a:defRPr sz="5040">
                <a:solidFill>
                  <a:schemeClr val="tx1"/>
                </a:solidFill>
              </a:defRPr>
            </a:lvl1pPr>
            <a:lvl2pPr marL="96012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192024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28803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4pPr>
            <a:lvl5pPr marL="384048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5pPr>
            <a:lvl6pPr marL="480060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6pPr>
            <a:lvl7pPr marL="576072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7pPr>
            <a:lvl8pPr marL="672084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8pPr>
            <a:lvl9pPr marL="76809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1CA4-614D-467A-ABFC-A23B19356A1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17AB-7236-4405-BBB1-E0B4529E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8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165" y="7229391"/>
            <a:ext cx="8161020" cy="172310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1215" y="7229391"/>
            <a:ext cx="8161020" cy="172310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1CA4-614D-467A-ABFC-A23B19356A1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17AB-7236-4405-BBB1-E0B4529E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1445884"/>
            <a:ext cx="16562070" cy="52491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2668" y="6657328"/>
            <a:ext cx="8123514" cy="3262653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120" indent="0">
              <a:buNone/>
              <a:defRPr sz="4200" b="1"/>
            </a:lvl2pPr>
            <a:lvl3pPr marL="1920240" indent="0">
              <a:buNone/>
              <a:defRPr sz="3780" b="1"/>
            </a:lvl3pPr>
            <a:lvl4pPr marL="2880360" indent="0">
              <a:buNone/>
              <a:defRPr sz="3360" b="1"/>
            </a:lvl4pPr>
            <a:lvl5pPr marL="3840480" indent="0">
              <a:buNone/>
              <a:defRPr sz="3360" b="1"/>
            </a:lvl5pPr>
            <a:lvl6pPr marL="4800600" indent="0">
              <a:buNone/>
              <a:defRPr sz="3360" b="1"/>
            </a:lvl6pPr>
            <a:lvl7pPr marL="5760720" indent="0">
              <a:buNone/>
              <a:defRPr sz="3360" b="1"/>
            </a:lvl7pPr>
            <a:lvl8pPr marL="6720840" indent="0">
              <a:buNone/>
              <a:defRPr sz="3360" b="1"/>
            </a:lvl8pPr>
            <a:lvl9pPr marL="7680960" indent="0">
              <a:buNone/>
              <a:defRPr sz="3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2668" y="9919981"/>
            <a:ext cx="8123514" cy="145907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21216" y="6657328"/>
            <a:ext cx="8163521" cy="3262653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120" indent="0">
              <a:buNone/>
              <a:defRPr sz="4200" b="1"/>
            </a:lvl2pPr>
            <a:lvl3pPr marL="1920240" indent="0">
              <a:buNone/>
              <a:defRPr sz="3780" b="1"/>
            </a:lvl3pPr>
            <a:lvl4pPr marL="2880360" indent="0">
              <a:buNone/>
              <a:defRPr sz="3360" b="1"/>
            </a:lvl4pPr>
            <a:lvl5pPr marL="3840480" indent="0">
              <a:buNone/>
              <a:defRPr sz="3360" b="1"/>
            </a:lvl5pPr>
            <a:lvl6pPr marL="4800600" indent="0">
              <a:buNone/>
              <a:defRPr sz="3360" b="1"/>
            </a:lvl6pPr>
            <a:lvl7pPr marL="5760720" indent="0">
              <a:buNone/>
              <a:defRPr sz="3360" b="1"/>
            </a:lvl7pPr>
            <a:lvl8pPr marL="6720840" indent="0">
              <a:buNone/>
              <a:defRPr sz="3360" b="1"/>
            </a:lvl8pPr>
            <a:lvl9pPr marL="7680960" indent="0">
              <a:buNone/>
              <a:defRPr sz="3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721216" y="9919981"/>
            <a:ext cx="8163521" cy="145907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1CA4-614D-467A-ABFC-A23B19356A1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17AB-7236-4405-BBB1-E0B4529E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6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1CA4-614D-467A-ABFC-A23B19356A1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17AB-7236-4405-BBB1-E0B4529E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1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1CA4-614D-467A-ABFC-A23B19356A1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17AB-7236-4405-BBB1-E0B4529E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4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1810491"/>
            <a:ext cx="6193274" cy="6336718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3521" y="3910163"/>
            <a:ext cx="9721215" cy="19299330"/>
          </a:xfrm>
        </p:spPr>
        <p:txBody>
          <a:bodyPr/>
          <a:lstStyle>
            <a:lvl1pPr>
              <a:defRPr sz="6720"/>
            </a:lvl1pPr>
            <a:lvl2pPr>
              <a:defRPr sz="5880"/>
            </a:lvl2pPr>
            <a:lvl3pPr>
              <a:defRPr sz="504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666" y="8147209"/>
            <a:ext cx="6193274" cy="15093712"/>
          </a:xfrm>
        </p:spPr>
        <p:txBody>
          <a:bodyPr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1CA4-614D-467A-ABFC-A23B19356A1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17AB-7236-4405-BBB1-E0B4529E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1810491"/>
            <a:ext cx="6193274" cy="6336718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63521" y="3910163"/>
            <a:ext cx="9721215" cy="19299330"/>
          </a:xfrm>
        </p:spPr>
        <p:txBody>
          <a:bodyPr anchor="t"/>
          <a:lstStyle>
            <a:lvl1pPr marL="0" indent="0">
              <a:buNone/>
              <a:defRPr sz="6720"/>
            </a:lvl1pPr>
            <a:lvl2pPr marL="960120" indent="0">
              <a:buNone/>
              <a:defRPr sz="5880"/>
            </a:lvl2pPr>
            <a:lvl3pPr marL="1920240" indent="0">
              <a:buNone/>
              <a:defRPr sz="5040"/>
            </a:lvl3pPr>
            <a:lvl4pPr marL="2880360" indent="0">
              <a:buNone/>
              <a:defRPr sz="4200"/>
            </a:lvl4pPr>
            <a:lvl5pPr marL="3840480" indent="0">
              <a:buNone/>
              <a:defRPr sz="4200"/>
            </a:lvl5pPr>
            <a:lvl6pPr marL="4800600" indent="0">
              <a:buNone/>
              <a:defRPr sz="4200"/>
            </a:lvl6pPr>
            <a:lvl7pPr marL="5760720" indent="0">
              <a:buNone/>
              <a:defRPr sz="4200"/>
            </a:lvl7pPr>
            <a:lvl8pPr marL="6720840" indent="0">
              <a:buNone/>
              <a:defRPr sz="4200"/>
            </a:lvl8pPr>
            <a:lvl9pPr marL="7680960" indent="0">
              <a:buNone/>
              <a:defRPr sz="4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666" y="8147209"/>
            <a:ext cx="6193274" cy="15093712"/>
          </a:xfrm>
        </p:spPr>
        <p:txBody>
          <a:bodyPr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1CA4-614D-467A-ABFC-A23B19356A1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17AB-7236-4405-BBB1-E0B4529E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1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0165" y="1445884"/>
            <a:ext cx="16562070" cy="5249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165" y="7229391"/>
            <a:ext cx="16562070" cy="17231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0165" y="25170858"/>
            <a:ext cx="4320540" cy="1445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01CA4-614D-467A-ABFC-A23B19356A1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60795" y="25170858"/>
            <a:ext cx="6480810" cy="1445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61695" y="25170858"/>
            <a:ext cx="4320540" cy="1445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517AB-7236-4405-BBB1-E0B4529E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920240" rtl="0" eaLnBrk="1" latinLnBrk="0" hangingPunct="1">
        <a:lnSpc>
          <a:spcPct val="90000"/>
        </a:lnSpc>
        <a:spcBef>
          <a:spcPct val="0"/>
        </a:spcBef>
        <a:buNone/>
        <a:defRPr sz="92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92024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3604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432054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528066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62407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81610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9202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384048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480060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57607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67208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76809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92" y="10902922"/>
            <a:ext cx="11216616" cy="80118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02400" cy="2716211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5099540"/>
            <a:ext cx="14401800" cy="2074984"/>
          </a:xfrm>
        </p:spPr>
        <p:txBody>
          <a:bodyPr>
            <a:noAutofit/>
          </a:bodyPr>
          <a:lstStyle/>
          <a:p>
            <a:r>
              <a:rPr lang="fa-IR" sz="5000" b="1" dirty="0" smtClean="0">
                <a:solidFill>
                  <a:schemeClr val="bg1">
                    <a:lumMod val="50000"/>
                  </a:schemeClr>
                </a:solidFill>
                <a:latin typeface="Kalameh" pitchFamily="2" charset="-78"/>
                <a:cs typeface="Kalameh" pitchFamily="2" charset="-78"/>
              </a:rPr>
              <a:t>عنوان دانشکده</a:t>
            </a:r>
            <a:endParaRPr lang="fa-IR" sz="5000" b="1" dirty="0">
              <a:solidFill>
                <a:schemeClr val="bg1">
                  <a:lumMod val="50000"/>
                </a:schemeClr>
              </a:solidFill>
              <a:latin typeface="Kalameh" pitchFamily="2" charset="-78"/>
              <a:cs typeface="Kalameh" pitchFamily="2" charset="-78"/>
            </a:endParaRPr>
          </a:p>
          <a:p>
            <a:r>
              <a:rPr lang="fa-IR" sz="8000" b="1" dirty="0" smtClean="0">
                <a:solidFill>
                  <a:schemeClr val="bg1">
                    <a:lumMod val="50000"/>
                  </a:schemeClr>
                </a:solidFill>
                <a:latin typeface="Kalameh" pitchFamily="2" charset="-78"/>
                <a:cs typeface="Kalameh" pitchFamily="2" charset="-78"/>
              </a:rPr>
              <a:t>عنوان طرح</a:t>
            </a:r>
            <a:endParaRPr lang="fa-IR" sz="8000" b="1" dirty="0">
              <a:solidFill>
                <a:schemeClr val="bg1">
                  <a:lumMod val="50000"/>
                </a:schemeClr>
              </a:solidFill>
              <a:latin typeface="Kalameh" pitchFamily="2" charset="-78"/>
              <a:cs typeface="Kalameh" pitchFamily="2" charset="-78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849424" y="18110139"/>
            <a:ext cx="14401800" cy="14653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192024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0" algn="ctr" defTabSz="192024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240" indent="0" algn="ctr" defTabSz="192024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360" indent="0" algn="ctr" defTabSz="192024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0480" indent="0" algn="ctr" defTabSz="192024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00600" indent="0" algn="ctr" defTabSz="192024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720" indent="0" algn="ctr" defTabSz="192024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0840" indent="0" algn="ctr" defTabSz="192024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0960" indent="0" algn="ctr" defTabSz="192024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6000" b="1" dirty="0" smtClean="0">
                <a:solidFill>
                  <a:schemeClr val="bg1"/>
                </a:solidFill>
                <a:latin typeface="Kalameh" pitchFamily="2" charset="-78"/>
                <a:cs typeface="Kalameh" pitchFamily="2" charset="-78"/>
              </a:rPr>
              <a:t>پژوهشگر</a:t>
            </a:r>
            <a:endParaRPr lang="fa-IR" sz="6000" b="1" dirty="0">
              <a:solidFill>
                <a:schemeClr val="bg1"/>
              </a:solidFill>
              <a:latin typeface="Kalameh" pitchFamily="2" charset="-78"/>
              <a:cs typeface="Kalameh" pitchFamily="2" charset="-78"/>
            </a:endParaRPr>
          </a:p>
          <a:p>
            <a:r>
              <a:rPr lang="fa-IR" sz="6000" b="1" dirty="0">
                <a:solidFill>
                  <a:schemeClr val="bg1"/>
                </a:solidFill>
                <a:latin typeface="Kalameh" pitchFamily="2" charset="-78"/>
                <a:cs typeface="Kalameh" pitchFamily="2" charset="-78"/>
              </a:rPr>
              <a:t> عضو هیات علمی گروه </a:t>
            </a:r>
            <a:r>
              <a:rPr lang="fa-IR" sz="6000" b="1" dirty="0" smtClean="0">
                <a:solidFill>
                  <a:schemeClr val="bg1"/>
                </a:solidFill>
                <a:latin typeface="Kalameh" pitchFamily="2" charset="-78"/>
                <a:cs typeface="Kalameh" pitchFamily="2" charset="-78"/>
              </a:rPr>
              <a:t>.................</a:t>
            </a:r>
            <a:endParaRPr lang="en-US" sz="6000" b="1" dirty="0">
              <a:solidFill>
                <a:schemeClr val="bg1"/>
              </a:solidFill>
              <a:latin typeface="Kalameh" pitchFamily="2" charset="-78"/>
              <a:cs typeface="Kalameh" pitchFamily="2" charset="-78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3008619" y="21932457"/>
            <a:ext cx="2870689" cy="198720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192024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0" algn="ctr" defTabSz="192024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240" indent="0" algn="ctr" defTabSz="192024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360" indent="0" algn="ctr" defTabSz="192024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0480" indent="0" algn="ctr" defTabSz="192024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00600" indent="0" algn="ctr" defTabSz="192024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720" indent="0" algn="ctr" defTabSz="192024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0840" indent="0" algn="ctr" defTabSz="192024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0960" indent="0" algn="ctr" defTabSz="192024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21600" b="1" dirty="0">
                <a:solidFill>
                  <a:schemeClr val="bg1"/>
                </a:solidFill>
                <a:latin typeface="Kalameh" pitchFamily="2" charset="-78"/>
                <a:cs typeface="Kalameh" pitchFamily="2" charset="-78"/>
              </a:rPr>
              <a:t>زمان</a:t>
            </a:r>
            <a:r>
              <a:rPr lang="fa-IR" sz="21600" b="1" dirty="0" smtClean="0">
                <a:solidFill>
                  <a:schemeClr val="bg1"/>
                </a:solidFill>
                <a:latin typeface="Kalameh" pitchFamily="2" charset="-78"/>
                <a:cs typeface="Kalameh" pitchFamily="2" charset="-78"/>
              </a:rPr>
              <a:t>:</a:t>
            </a:r>
          </a:p>
          <a:p>
            <a:pPr rtl="1"/>
            <a:r>
              <a:rPr lang="fa-IR" sz="21600" b="1" dirty="0" smtClean="0">
                <a:solidFill>
                  <a:schemeClr val="bg1"/>
                </a:solidFill>
                <a:latin typeface="Kalameh" pitchFamily="2" charset="-78"/>
                <a:cs typeface="Kalameh" pitchFamily="2" charset="-78"/>
              </a:rPr>
              <a:t>11402/00/00</a:t>
            </a:r>
          </a:p>
          <a:p>
            <a:pPr rtl="1"/>
            <a:endParaRPr lang="en-US" sz="5900" b="1" dirty="0">
              <a:solidFill>
                <a:schemeClr val="bg1"/>
              </a:solidFill>
              <a:latin typeface="Kalameh" pitchFamily="2" charset="-78"/>
              <a:cs typeface="Kalameh" pitchFamily="2" charset="-78"/>
            </a:endParaRPr>
          </a:p>
          <a:p>
            <a:pPr rtl="1"/>
            <a:r>
              <a:rPr lang="fa-IR" sz="21600" b="1" dirty="0" smtClean="0">
                <a:solidFill>
                  <a:schemeClr val="bg1"/>
                </a:solidFill>
                <a:latin typeface="Kalameh" pitchFamily="2" charset="-78"/>
                <a:cs typeface="Kalameh" pitchFamily="2" charset="-78"/>
              </a:rPr>
              <a:t>ساعت</a:t>
            </a:r>
          </a:p>
          <a:p>
            <a:pPr rtl="1"/>
            <a:r>
              <a:rPr lang="fa-IR" sz="24000" b="1" dirty="0" smtClean="0">
                <a:solidFill>
                  <a:schemeClr val="bg1"/>
                </a:solidFill>
                <a:latin typeface="Kalameh" pitchFamily="2" charset="-78"/>
                <a:cs typeface="Kalameh" pitchFamily="2" charset="-78"/>
              </a:rPr>
              <a:t>00/00 صبح/عصر</a:t>
            </a:r>
            <a:endParaRPr lang="en-US" sz="24000" b="1" dirty="0">
              <a:solidFill>
                <a:schemeClr val="bg1"/>
              </a:solidFill>
              <a:latin typeface="Kalameh" pitchFamily="2" charset="-78"/>
              <a:cs typeface="Kalameh" pitchFamily="2" charset="-78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864575" y="25170156"/>
            <a:ext cx="9971943" cy="1987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92024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0" algn="ctr" defTabSz="192024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240" indent="0" algn="ctr" defTabSz="192024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360" indent="0" algn="ctr" defTabSz="192024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0480" indent="0" algn="ctr" defTabSz="192024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00600" indent="0" algn="ctr" defTabSz="192024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720" indent="0" algn="ctr" defTabSz="192024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0840" indent="0" algn="ctr" defTabSz="192024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0960" indent="0" algn="ctr" defTabSz="192024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endParaRPr lang="en-US" sz="6000" b="1" dirty="0">
              <a:solidFill>
                <a:schemeClr val="bg1"/>
              </a:solidFill>
              <a:latin typeface="Kalameh" pitchFamily="2" charset="-78"/>
              <a:cs typeface="Kalameh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CA246-8144-C919-AE72-7206F94BC4C1}"/>
              </a:ext>
            </a:extLst>
          </p:cNvPr>
          <p:cNvSpPr txBox="1"/>
          <p:nvPr/>
        </p:nvSpPr>
        <p:spPr>
          <a:xfrm>
            <a:off x="1599223" y="22971662"/>
            <a:ext cx="65287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https</a:t>
            </a:r>
            <a:r>
              <a:rPr lang="en-US" sz="3200" dirty="0" smtClean="0"/>
              <a:t>://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4E686A-05C7-7168-9ECC-B3F8B1044F8A}"/>
              </a:ext>
            </a:extLst>
          </p:cNvPr>
          <p:cNvSpPr/>
          <p:nvPr/>
        </p:nvSpPr>
        <p:spPr>
          <a:xfrm>
            <a:off x="14935200" y="24676100"/>
            <a:ext cx="1689100" cy="4940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99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20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Kalameh</vt:lpstr>
      <vt:lpstr>Calibri Light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Jafari</dc:creator>
  <cp:lastModifiedBy>STAR</cp:lastModifiedBy>
  <cp:revision>24</cp:revision>
  <dcterms:created xsi:type="dcterms:W3CDTF">2021-01-09T20:10:50Z</dcterms:created>
  <dcterms:modified xsi:type="dcterms:W3CDTF">2024-01-03T06:30:01Z</dcterms:modified>
</cp:coreProperties>
</file>